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F"/>
          </a:solidFill>
        </a:fill>
      </a:tcStyle>
    </a:wholeTbl>
    <a:band2H>
      <a:tcTxStyle b="def" i="def"/>
      <a:tcStyle>
        <a:tcBdr/>
        <a:fill>
          <a:solidFill>
            <a:srgbClr val="E6E6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5DF"/>
          </a:solidFill>
        </a:fill>
      </a:tcStyle>
    </a:wholeTbl>
    <a:band2H>
      <a:tcTxStyle b="def" i="def"/>
      <a:tcStyle>
        <a:tcBdr/>
        <a:fill>
          <a:solidFill>
            <a:srgbClr val="EBEBE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4F4F4"/>
          </a:solidFill>
        </a:fill>
      </a:tcStyle>
    </a:wholeTbl>
    <a:band2H>
      <a:tcTxStyle b="def" i="def"/>
      <a:tcStyle>
        <a:tcBdr/>
        <a:fill>
          <a:solidFill>
            <a:srgbClr val="FAFAFA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lumOff val="9999"/>
            </a:scheme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4">
              <a:lumOff val="9410"/>
            </a:schemeClr>
          </a:solidFill>
        </a:fill>
      </a:tcStyle>
    </a:wholeTbl>
    <a:band2H>
      <a:tcTxStyle b="def" i="def"/>
      <a:tcStyle>
        <a:tcBdr/>
        <a:fill>
          <a:solidFill>
            <a:schemeClr val="accent5">
              <a:lumOff val="9999"/>
            </a:schemeClr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jpeg>
</file>

<file path=ppt/media/image1.png>
</file>

<file path=ppt/media/image2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1" name="Shape 10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humbnail-sty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White background"/>
          <p:cNvSpPr/>
          <p:nvPr/>
        </p:nvSpPr>
        <p:spPr>
          <a:xfrm>
            <a:off x="0" y="0"/>
            <a:ext cx="12203725" cy="68580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" name="Video title goes here"/>
          <p:cNvSpPr txBox="1"/>
          <p:nvPr>
            <p:ph type="title" hasCustomPrompt="1"/>
          </p:nvPr>
        </p:nvSpPr>
        <p:spPr>
          <a:xfrm>
            <a:off x="1707325" y="768103"/>
            <a:ext cx="5650741" cy="1397781"/>
          </a:xfrm>
          <a:prstGeom prst="rect">
            <a:avLst/>
          </a:prstGeom>
        </p:spPr>
        <p:txBody>
          <a:bodyPr lIns="0" tIns="0" rIns="0" bIns="0" anchor="b">
            <a:normAutofit fontScale="100000" lnSpcReduction="0"/>
          </a:bodyPr>
          <a:lstStyle>
            <a:lvl1pPr>
              <a:defRPr b="1" sz="4000"/>
            </a:lvl1pPr>
          </a:lstStyle>
          <a:p>
            <a:pPr/>
            <a:r>
              <a:t>Video title goes here</a:t>
            </a:r>
          </a:p>
        </p:txBody>
      </p:sp>
      <p:sp>
        <p:nvSpPr>
          <p:cNvPr id="14" name="Body Level One…"/>
          <p:cNvSpPr txBox="1"/>
          <p:nvPr>
            <p:ph type="body" sz="quarter" idx="1" hasCustomPrompt="1"/>
          </p:nvPr>
        </p:nvSpPr>
        <p:spPr>
          <a:xfrm>
            <a:off x="1707322" y="2429175"/>
            <a:ext cx="5650741" cy="99982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>
              <a:buSzTx/>
              <a:buFontTx/>
              <a:buNone/>
              <a:defRPr sz="2400"/>
            </a:lvl1pPr>
            <a:lvl2pPr marL="0" indent="457189">
              <a:buSzTx/>
              <a:buFontTx/>
              <a:buNone/>
              <a:defRPr sz="2400"/>
            </a:lvl2pPr>
            <a:lvl3pPr marL="0" indent="914377">
              <a:buSzTx/>
              <a:buFontTx/>
              <a:buNone/>
              <a:defRPr sz="2400"/>
            </a:lvl3pPr>
            <a:lvl4pPr marL="0" indent="1371565">
              <a:buSzTx/>
              <a:buFontTx/>
              <a:buNone/>
              <a:defRPr sz="2400"/>
            </a:lvl4pPr>
            <a:lvl5pPr marL="0" indent="1828754">
              <a:buSzTx/>
              <a:buFontTx/>
              <a:buNone/>
              <a:defRPr sz="2400"/>
            </a:lvl5pPr>
          </a:lstStyle>
          <a:p>
            <a:pPr/>
            <a:r>
              <a:t>Subtitle goes here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5" name="line"/>
          <p:cNvSpPr/>
          <p:nvPr/>
        </p:nvSpPr>
        <p:spPr>
          <a:xfrm>
            <a:off x="1719050" y="2293815"/>
            <a:ext cx="5650741" cy="1"/>
          </a:xfrm>
          <a:prstGeom prst="line">
            <a:avLst/>
          </a:prstGeom>
          <a:ln w="254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6" name="Rectangle 9"/>
          <p:cNvSpPr/>
          <p:nvPr/>
        </p:nvSpPr>
        <p:spPr>
          <a:xfrm>
            <a:off x="1" y="-1"/>
            <a:ext cx="1426190" cy="2286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" name="Picture Placeholder"/>
          <p:cNvSpPr/>
          <p:nvPr>
            <p:ph type="pic" sz="half" idx="21"/>
          </p:nvPr>
        </p:nvSpPr>
        <p:spPr>
          <a:xfrm>
            <a:off x="7639197" y="1"/>
            <a:ext cx="4564529" cy="6743698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pic>
        <p:nvPicPr>
          <p:cNvPr id="18" name="RMIT logo" descr="RMIT logo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9174" y="6091201"/>
            <a:ext cx="1282950" cy="443928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Rectangle 2"/>
          <p:cNvSpPr/>
          <p:nvPr/>
        </p:nvSpPr>
        <p:spPr>
          <a:xfrm>
            <a:off x="0" y="6743699"/>
            <a:ext cx="12203726" cy="13539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humbnail-sty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White background"/>
          <p:cNvSpPr/>
          <p:nvPr/>
        </p:nvSpPr>
        <p:spPr>
          <a:xfrm>
            <a:off x="0" y="-1"/>
            <a:ext cx="12203725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" name="White background"/>
          <p:cNvSpPr/>
          <p:nvPr/>
        </p:nvSpPr>
        <p:spPr>
          <a:xfrm>
            <a:off x="0" y="0"/>
            <a:ext cx="12203725" cy="6879092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" name="Picture Placeholder"/>
          <p:cNvSpPr/>
          <p:nvPr>
            <p:ph type="pic" sz="half" idx="21"/>
          </p:nvPr>
        </p:nvSpPr>
        <p:spPr>
          <a:xfrm>
            <a:off x="6715125" y="2307088"/>
            <a:ext cx="5488600" cy="4436613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pic>
        <p:nvPicPr>
          <p:cNvPr id="30" name="RMIT logo" descr="RMIT logo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9174" y="6091201"/>
            <a:ext cx="1282950" cy="443928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Rectangle 3"/>
          <p:cNvSpPr/>
          <p:nvPr/>
        </p:nvSpPr>
        <p:spPr>
          <a:xfrm>
            <a:off x="-5863" y="-1"/>
            <a:ext cx="1432053" cy="2286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2" name="Video title goes here"/>
          <p:cNvSpPr txBox="1"/>
          <p:nvPr>
            <p:ph type="title" hasCustomPrompt="1"/>
          </p:nvPr>
        </p:nvSpPr>
        <p:spPr>
          <a:xfrm>
            <a:off x="1707324" y="480449"/>
            <a:ext cx="9962899" cy="1118852"/>
          </a:xfrm>
          <a:prstGeom prst="rect">
            <a:avLst/>
          </a:prstGeom>
        </p:spPr>
        <p:txBody>
          <a:bodyPr lIns="0" tIns="0" rIns="0" bIns="0" anchor="b">
            <a:normAutofit fontScale="100000" lnSpcReduction="0"/>
          </a:bodyPr>
          <a:lstStyle>
            <a:lvl1pPr>
              <a:defRPr b="1" sz="4000"/>
            </a:lvl1pPr>
          </a:lstStyle>
          <a:p>
            <a:pPr/>
            <a:r>
              <a:t>Video title goes here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707321" y="1620390"/>
            <a:ext cx="9962900" cy="66561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>
              <a:buSzTx/>
              <a:buFontTx/>
              <a:buNone/>
              <a:defRPr sz="2400"/>
            </a:lvl1pPr>
            <a:lvl2pPr marL="0" indent="457189">
              <a:buSzTx/>
              <a:buFontTx/>
              <a:buNone/>
              <a:defRPr sz="2400"/>
            </a:lvl2pPr>
            <a:lvl3pPr marL="0" indent="914377">
              <a:buSzTx/>
              <a:buFontTx/>
              <a:buNone/>
              <a:defRPr sz="2400"/>
            </a:lvl3pPr>
            <a:lvl4pPr marL="0" indent="1371565">
              <a:buSzTx/>
              <a:buFontTx/>
              <a:buNone/>
              <a:defRPr sz="2400"/>
            </a:lvl4pPr>
            <a:lvl5pPr marL="0" indent="1828754">
              <a:buSzTx/>
              <a:buFontTx/>
              <a:buNone/>
              <a:defRPr sz="2400"/>
            </a:lvl5pPr>
          </a:lstStyle>
          <a:p>
            <a:pPr/>
            <a:r>
              <a:t>Subtitle goes here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Rectangle 6"/>
          <p:cNvSpPr/>
          <p:nvPr/>
        </p:nvSpPr>
        <p:spPr>
          <a:xfrm>
            <a:off x="0" y="6743699"/>
            <a:ext cx="12203726" cy="13539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humbnail-style 3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White background"/>
          <p:cNvSpPr/>
          <p:nvPr/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rgbClr val="FFFFFF">
              <a:alpha val="85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3" name="Title goes here"/>
          <p:cNvSpPr txBox="1"/>
          <p:nvPr>
            <p:ph type="title" hasCustomPrompt="1"/>
          </p:nvPr>
        </p:nvSpPr>
        <p:spPr>
          <a:xfrm>
            <a:off x="1971674" y="1346007"/>
            <a:ext cx="8272464" cy="819876"/>
          </a:xfrm>
          <a:prstGeom prst="rect">
            <a:avLst/>
          </a:prstGeom>
        </p:spPr>
        <p:txBody>
          <a:bodyPr lIns="0" tIns="0" rIns="0" bIns="0" anchor="b">
            <a:normAutofit fontScale="100000" lnSpcReduction="0"/>
          </a:bodyPr>
          <a:lstStyle>
            <a:lvl1pPr>
              <a:defRPr b="1" sz="4000"/>
            </a:lvl1pPr>
          </a:lstStyle>
          <a:p>
            <a:pPr/>
            <a:r>
              <a:t>Title goes here</a:t>
            </a:r>
          </a:p>
        </p:txBody>
      </p:sp>
      <p:sp>
        <p:nvSpPr>
          <p:cNvPr id="44" name="Body Level One…"/>
          <p:cNvSpPr txBox="1"/>
          <p:nvPr>
            <p:ph type="body" sz="quarter" idx="1" hasCustomPrompt="1"/>
          </p:nvPr>
        </p:nvSpPr>
        <p:spPr>
          <a:xfrm>
            <a:off x="1971672" y="2429178"/>
            <a:ext cx="8272464" cy="999823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>
              <a:buSzTx/>
              <a:buFontTx/>
              <a:buNone/>
              <a:defRPr sz="2400"/>
            </a:lvl1pPr>
            <a:lvl2pPr marL="0" indent="457189">
              <a:buSzTx/>
              <a:buFontTx/>
              <a:buNone/>
              <a:defRPr sz="2400"/>
            </a:lvl2pPr>
            <a:lvl3pPr marL="0" indent="914377">
              <a:buSzTx/>
              <a:buFontTx/>
              <a:buNone/>
              <a:defRPr sz="2400"/>
            </a:lvl3pPr>
            <a:lvl4pPr marL="0" indent="1371565">
              <a:buSzTx/>
              <a:buFontTx/>
              <a:buNone/>
              <a:defRPr sz="2400"/>
            </a:lvl4pPr>
            <a:lvl5pPr marL="0" indent="1828754">
              <a:buSzTx/>
              <a:buFontTx/>
              <a:buNone/>
              <a:defRPr sz="2400"/>
            </a:lvl5pPr>
          </a:lstStyle>
          <a:p>
            <a:pPr/>
            <a:r>
              <a:t>Subtitle goes here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line"/>
          <p:cNvSpPr/>
          <p:nvPr/>
        </p:nvSpPr>
        <p:spPr>
          <a:xfrm>
            <a:off x="1971676" y="2293815"/>
            <a:ext cx="8272464" cy="1"/>
          </a:xfrm>
          <a:prstGeom prst="line">
            <a:avLst/>
          </a:prstGeom>
          <a:ln w="254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6" name="Rectangle 3"/>
          <p:cNvSpPr/>
          <p:nvPr/>
        </p:nvSpPr>
        <p:spPr>
          <a:xfrm>
            <a:off x="716977" y="1071562"/>
            <a:ext cx="1023072" cy="121443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47" name="RMIT logo" descr="RMIT logo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11105" y="6091199"/>
            <a:ext cx="1282950" cy="443928"/>
          </a:xfrm>
          <a:prstGeom prst="rect">
            <a:avLst/>
          </a:prstGeom>
          <a:ln w="12700">
            <a:miter lim="400000"/>
          </a:ln>
        </p:spPr>
      </p:pic>
      <p:sp>
        <p:nvSpPr>
          <p:cNvPr id="48" name="Rectangle 4"/>
          <p:cNvSpPr/>
          <p:nvPr/>
        </p:nvSpPr>
        <p:spPr>
          <a:xfrm>
            <a:off x="0" y="6743699"/>
            <a:ext cx="12203726" cy="13539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humbnail-sty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White background"/>
          <p:cNvSpPr/>
          <p:nvPr/>
        </p:nvSpPr>
        <p:spPr>
          <a:xfrm>
            <a:off x="0" y="-1"/>
            <a:ext cx="12203725" cy="687909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4" name="Video title goes here"/>
          <p:cNvSpPr txBox="1"/>
          <p:nvPr>
            <p:ph type="title" hasCustomPrompt="1"/>
          </p:nvPr>
        </p:nvSpPr>
        <p:spPr>
          <a:xfrm>
            <a:off x="1707325" y="768103"/>
            <a:ext cx="5650741" cy="1397781"/>
          </a:xfrm>
          <a:prstGeom prst="rect">
            <a:avLst/>
          </a:prstGeom>
        </p:spPr>
        <p:txBody>
          <a:bodyPr lIns="0" tIns="0" rIns="0" bIns="0" anchor="b">
            <a:normAutofit fontScale="100000" lnSpcReduction="0"/>
          </a:bodyPr>
          <a:lstStyle>
            <a:lvl1pPr>
              <a:defRPr b="1" sz="4000"/>
            </a:lvl1pPr>
          </a:lstStyle>
          <a:p>
            <a:pPr/>
            <a:r>
              <a:t>Video title goes here</a:t>
            </a:r>
          </a:p>
        </p:txBody>
      </p:sp>
      <p:sp>
        <p:nvSpPr>
          <p:cNvPr id="65" name="Body Level One…"/>
          <p:cNvSpPr txBox="1"/>
          <p:nvPr>
            <p:ph type="body" sz="quarter" idx="1" hasCustomPrompt="1"/>
          </p:nvPr>
        </p:nvSpPr>
        <p:spPr>
          <a:xfrm>
            <a:off x="1707322" y="2429175"/>
            <a:ext cx="5650741" cy="99982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>
              <a:buSzTx/>
              <a:buFontTx/>
              <a:buNone/>
              <a:defRPr sz="2400"/>
            </a:lvl1pPr>
            <a:lvl2pPr marL="0" indent="457189">
              <a:buSzTx/>
              <a:buFontTx/>
              <a:buNone/>
              <a:defRPr sz="2400"/>
            </a:lvl2pPr>
            <a:lvl3pPr marL="0" indent="914377">
              <a:buSzTx/>
              <a:buFontTx/>
              <a:buNone/>
              <a:defRPr sz="2400"/>
            </a:lvl3pPr>
            <a:lvl4pPr marL="0" indent="1371565">
              <a:buSzTx/>
              <a:buFontTx/>
              <a:buNone/>
              <a:defRPr sz="2400"/>
            </a:lvl4pPr>
            <a:lvl5pPr marL="0" indent="1828754">
              <a:buSzTx/>
              <a:buFontTx/>
              <a:buNone/>
              <a:defRPr sz="2400"/>
            </a:lvl5pPr>
          </a:lstStyle>
          <a:p>
            <a:pPr/>
            <a:r>
              <a:t>Subtitle goes here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6" name="line"/>
          <p:cNvSpPr/>
          <p:nvPr/>
        </p:nvSpPr>
        <p:spPr>
          <a:xfrm>
            <a:off x="1719050" y="2293815"/>
            <a:ext cx="5650741" cy="1"/>
          </a:xfrm>
          <a:prstGeom prst="line">
            <a:avLst/>
          </a:prstGeom>
          <a:ln w="254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7" name="Rectangle 9"/>
          <p:cNvSpPr/>
          <p:nvPr/>
        </p:nvSpPr>
        <p:spPr>
          <a:xfrm>
            <a:off x="1" y="-1"/>
            <a:ext cx="1426190" cy="2286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8" name="Picture Placeholder"/>
          <p:cNvSpPr/>
          <p:nvPr>
            <p:ph type="pic" sz="half" idx="21"/>
          </p:nvPr>
        </p:nvSpPr>
        <p:spPr>
          <a:xfrm>
            <a:off x="7639197" y="0"/>
            <a:ext cx="4564529" cy="6743698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pic>
        <p:nvPicPr>
          <p:cNvPr id="69" name="RMIT logo" descr="RMIT logo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9174" y="6091201"/>
            <a:ext cx="1282950" cy="443928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Rectangle 1"/>
          <p:cNvSpPr/>
          <p:nvPr/>
        </p:nvSpPr>
        <p:spPr>
          <a:xfrm>
            <a:off x="0" y="6743699"/>
            <a:ext cx="12203726" cy="13539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humbnail-sty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White background"/>
          <p:cNvSpPr/>
          <p:nvPr/>
        </p:nvSpPr>
        <p:spPr>
          <a:xfrm>
            <a:off x="0" y="-1"/>
            <a:ext cx="12203725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9" name="White background"/>
          <p:cNvSpPr/>
          <p:nvPr/>
        </p:nvSpPr>
        <p:spPr>
          <a:xfrm>
            <a:off x="-5864" y="-1"/>
            <a:ext cx="12209590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80" name="RMIT logo" descr="RMIT logo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9174" y="6091201"/>
            <a:ext cx="1282950" cy="443928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Rectangle 28"/>
          <p:cNvSpPr/>
          <p:nvPr/>
        </p:nvSpPr>
        <p:spPr>
          <a:xfrm>
            <a:off x="-5863" y="-1"/>
            <a:ext cx="1432053" cy="2286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2" name="Video title goes here"/>
          <p:cNvSpPr txBox="1"/>
          <p:nvPr>
            <p:ph type="title" hasCustomPrompt="1"/>
          </p:nvPr>
        </p:nvSpPr>
        <p:spPr>
          <a:xfrm>
            <a:off x="1707324" y="480449"/>
            <a:ext cx="9962899" cy="1118852"/>
          </a:xfrm>
          <a:prstGeom prst="rect">
            <a:avLst/>
          </a:prstGeom>
        </p:spPr>
        <p:txBody>
          <a:bodyPr lIns="0" tIns="0" rIns="0" bIns="0" anchor="b">
            <a:normAutofit fontScale="100000" lnSpcReduction="0"/>
          </a:bodyPr>
          <a:lstStyle>
            <a:lvl1pPr>
              <a:defRPr b="1" sz="4000"/>
            </a:lvl1pPr>
          </a:lstStyle>
          <a:p>
            <a:pPr/>
            <a:r>
              <a:t>Video title goes here</a:t>
            </a:r>
          </a:p>
        </p:txBody>
      </p:sp>
      <p:sp>
        <p:nvSpPr>
          <p:cNvPr id="83" name="Body Level One…"/>
          <p:cNvSpPr txBox="1"/>
          <p:nvPr>
            <p:ph type="body" sz="quarter" idx="1" hasCustomPrompt="1"/>
          </p:nvPr>
        </p:nvSpPr>
        <p:spPr>
          <a:xfrm>
            <a:off x="1707321" y="1620390"/>
            <a:ext cx="9962900" cy="665610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 marL="0" indent="0">
              <a:buSzTx/>
              <a:buFontTx/>
              <a:buNone/>
              <a:defRPr sz="2400"/>
            </a:lvl1pPr>
            <a:lvl2pPr marL="0" indent="457189">
              <a:buSzTx/>
              <a:buFontTx/>
              <a:buNone/>
              <a:defRPr sz="2400"/>
            </a:lvl2pPr>
            <a:lvl3pPr marL="0" indent="914377">
              <a:buSzTx/>
              <a:buFontTx/>
              <a:buNone/>
              <a:defRPr sz="2400"/>
            </a:lvl3pPr>
            <a:lvl4pPr marL="0" indent="1371565">
              <a:buSzTx/>
              <a:buFontTx/>
              <a:buNone/>
              <a:defRPr sz="2400"/>
            </a:lvl4pPr>
            <a:lvl5pPr marL="0" indent="1828754">
              <a:buSzTx/>
              <a:buFontTx/>
              <a:buNone/>
              <a:defRPr sz="2400"/>
            </a:lvl5pPr>
          </a:lstStyle>
          <a:p>
            <a:pPr/>
            <a:r>
              <a:t>Subtitle goes here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Rectangle 31"/>
          <p:cNvSpPr/>
          <p:nvPr/>
        </p:nvSpPr>
        <p:spPr>
          <a:xfrm>
            <a:off x="-5864" y="6743699"/>
            <a:ext cx="12209590" cy="13539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5" name="Picture Placeholder"/>
          <p:cNvSpPr/>
          <p:nvPr>
            <p:ph type="pic" sz="half" idx="21"/>
          </p:nvPr>
        </p:nvSpPr>
        <p:spPr>
          <a:xfrm>
            <a:off x="6715125" y="2307088"/>
            <a:ext cx="5488600" cy="4436613"/>
          </a:xfrm>
          <a:prstGeom prst="rect">
            <a:avLst/>
          </a:prstGeom>
        </p:spPr>
        <p:txBody>
          <a:bodyPr lIns="91439" rIns="91439"/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White background"/>
          <p:cNvSpPr/>
          <p:nvPr/>
        </p:nvSpPr>
        <p:spPr>
          <a:xfrm>
            <a:off x="1" y="1"/>
            <a:ext cx="12192001" cy="6858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hite background"/>
          <p:cNvSpPr/>
          <p:nvPr/>
        </p:nvSpPr>
        <p:spPr>
          <a:xfrm>
            <a:off x="1" y="1"/>
            <a:ext cx="12192001" cy="68580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609600" y="92074"/>
            <a:ext cx="109728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le 1"/>
          <p:cNvSpPr txBox="1"/>
          <p:nvPr>
            <p:ph type="ctrTitle"/>
          </p:nvPr>
        </p:nvSpPr>
        <p:spPr>
          <a:xfrm>
            <a:off x="1707325" y="768103"/>
            <a:ext cx="5650741" cy="1397781"/>
          </a:xfrm>
          <a:prstGeom prst="rect">
            <a:avLst/>
          </a:prstGeom>
        </p:spPr>
        <p:txBody>
          <a:bodyPr/>
          <a:lstStyle/>
          <a:p>
            <a:pPr/>
            <a:r>
              <a:t>Change here</a:t>
            </a:r>
          </a:p>
        </p:txBody>
      </p:sp>
      <p:sp>
        <p:nvSpPr>
          <p:cNvPr id="104" name="Subtitle 2"/>
          <p:cNvSpPr txBox="1"/>
          <p:nvPr>
            <p:ph type="subTitle" sz="quarter" idx="1"/>
          </p:nvPr>
        </p:nvSpPr>
        <p:spPr>
          <a:xfrm>
            <a:off x="1707322" y="2429175"/>
            <a:ext cx="5650741" cy="999820"/>
          </a:xfrm>
          <a:prstGeom prst="rect">
            <a:avLst/>
          </a:prstGeom>
        </p:spPr>
        <p:txBody>
          <a:bodyPr/>
          <a:lstStyle/>
          <a:p>
            <a:pPr/>
            <a:r>
              <a:t>INTE2403 - Practical Cybersecurity for Business</a:t>
            </a:r>
          </a:p>
        </p:txBody>
      </p:sp>
      <p:pic>
        <p:nvPicPr>
          <p:cNvPr id="105" name="Picture Placeholder 5" descr="Picture Placeholder 5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841" r="0" b="841"/>
          <a:stretch>
            <a:fillRect/>
          </a:stretch>
        </p:blipFill>
        <p:spPr>
          <a:xfrm>
            <a:off x="7639197" y="0"/>
            <a:ext cx="4564529" cy="67564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Thumbnail tempalte-grey">
  <a:themeElements>
    <a:clrScheme name="Thumbnail tempalte-gre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0054"/>
      </a:accent1>
      <a:accent2>
        <a:srgbClr val="41417E"/>
      </a:accent2>
      <a:accent3>
        <a:srgbClr val="75759F"/>
      </a:accent3>
      <a:accent4>
        <a:srgbClr val="B2B2B2"/>
      </a:accent4>
      <a:accent5>
        <a:srgbClr val="CCCCCC"/>
      </a:accent5>
      <a:accent6>
        <a:srgbClr val="E2E2E2"/>
      </a:accent6>
      <a:hlink>
        <a:srgbClr val="0000FF"/>
      </a:hlink>
      <a:folHlink>
        <a:srgbClr val="FF00FF"/>
      </a:folHlink>
    </a:clrScheme>
    <a:fontScheme name="Thumbnail tempalte-grey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humbnail tempalte-gre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humbnail tempalte-grey">
  <a:themeElements>
    <a:clrScheme name="Thumbnail tempalte-grey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0054"/>
      </a:accent1>
      <a:accent2>
        <a:srgbClr val="41417E"/>
      </a:accent2>
      <a:accent3>
        <a:srgbClr val="75759F"/>
      </a:accent3>
      <a:accent4>
        <a:srgbClr val="B2B2B2"/>
      </a:accent4>
      <a:accent5>
        <a:srgbClr val="CCCCCC"/>
      </a:accent5>
      <a:accent6>
        <a:srgbClr val="E2E2E2"/>
      </a:accent6>
      <a:hlink>
        <a:srgbClr val="0000FF"/>
      </a:hlink>
      <a:folHlink>
        <a:srgbClr val="FF00FF"/>
      </a:folHlink>
    </a:clrScheme>
    <a:fontScheme name="Thumbnail tempalte-grey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humbnail tempalte-gre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